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ice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itchFamily="2" charset="0"/>
      <p:regular r:id="rId1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735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38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Fondamenti di Project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5157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 progettazione è essenziale per le imprese, poiché i progetti generano prodotti o servizi che rappresentano il fine economico aziendale. I progetti possono anche riorganizzare processi interni per aumentarne il valore. È fondamentale distinguere tra attività ordinarie, progetti e programmi, tutti vincolati da tempi, costi e risorse, che richiedono un bilanciamento noto come trade-off.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8413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Il Project Management Institute definisce il progetto come uno sforzo temporaneo per creare un risultato unico. Il Project Manager garantisce il completamento entro tempi, costi e qualità previsti, applicando conoscenze e tecniche specifiche.</a:t>
            </a:r>
            <a:endParaRPr lang="en-US" sz="17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BBD01AE-4B31-7401-1B93-6F5F50118B09}"/>
              </a:ext>
            </a:extLst>
          </p:cNvPr>
          <p:cNvSpPr/>
          <p:nvPr/>
        </p:nvSpPr>
        <p:spPr>
          <a:xfrm>
            <a:off x="12705347" y="7636042"/>
            <a:ext cx="1812758" cy="481263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340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Tipologie di Attività e Vincoli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Attività Ordinarie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 svolgono periodicamente con risorse e regole standard, senza obiettivi unici.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Progetti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Attività temporanee, non ripetitive, con obiettivi specifici e vincoli di costo, durata e risorse.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Programmi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Insieme di progetti correlati che perseguono un obiettivo comune.</a:t>
            </a:r>
            <a:endParaRPr lang="en-US" sz="175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DD9F747-895E-98E8-9180-2251580AFB84}"/>
              </a:ext>
            </a:extLst>
          </p:cNvPr>
          <p:cNvSpPr/>
          <p:nvPr/>
        </p:nvSpPr>
        <p:spPr>
          <a:xfrm>
            <a:off x="12705347" y="7636042"/>
            <a:ext cx="1812758" cy="481263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8000"/>
            <a:ext cx="11984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Processi e Stakeholder nel Project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69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12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Processi di Progetto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61522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Organizzati in fasi interconnesse con deliverables e milestones per monitorare i progressi.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0469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12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Stakeholder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61522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Persone o entità interne ed esterne coinvolte nel progetto, con interessi e responsabilità diverse.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0469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124807"/>
            <a:ext cx="3332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Ruolo del Project Manager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61522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Responsabile del completamento del progetto rispettando tempi, costi e qualità.</a:t>
            </a:r>
            <a:endParaRPr lang="en-US" sz="175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78389B43-2CF1-CF0D-1796-CE031A31BA46}"/>
              </a:ext>
            </a:extLst>
          </p:cNvPr>
          <p:cNvSpPr/>
          <p:nvPr/>
        </p:nvSpPr>
        <p:spPr>
          <a:xfrm>
            <a:off x="12705347" y="7636042"/>
            <a:ext cx="1812758" cy="481263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8364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Ciclo di Vita e Gruppi di Processo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Fasi Fondamentali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Avvio, esecuzione e chiusura rappresentano il ciclo di vita base di un progetto.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356610"/>
            <a:ext cx="34636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Gruppi di Processo PMBOK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Avvio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Pianificazione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Esecuzione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Monitoraggio e Controllo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Chiusura</a:t>
            </a:r>
            <a:endParaRPr lang="en-US" sz="175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07033BF-E8EB-0026-6F0A-9DFA0CDE2053}"/>
              </a:ext>
            </a:extLst>
          </p:cNvPr>
          <p:cNvSpPr/>
          <p:nvPr/>
        </p:nvSpPr>
        <p:spPr>
          <a:xfrm>
            <a:off x="12705347" y="7636042"/>
            <a:ext cx="1812758" cy="481263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Documenti Chiave nel Project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Charter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Documento preliminare che definisce obiettivi, stakeholder, vincoli e tempistiche.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5333881"/>
            <a:ext cx="37272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Piano di Project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82429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Guida centrale che coordina tutte le fasi, includendo WBS, schedulazione e gestione rischi.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429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Work Breakdown Structure e Organizzazione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WBS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Scomposizione gerarchica delle attività fino ai Work Package, con codifica univoca e regola del 100%.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05125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OBS e Matrice RACI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051256" y="4396859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Struttura organizzativa incrociata con la WBS per definire responsabilità e ruoli.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719423" y="475845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8B04F18-8E7B-1392-46B8-AC39D3031FB8}"/>
              </a:ext>
            </a:extLst>
          </p:cNvPr>
          <p:cNvSpPr/>
          <p:nvPr/>
        </p:nvSpPr>
        <p:spPr>
          <a:xfrm>
            <a:off x="12705347" y="7636042"/>
            <a:ext cx="1812758" cy="481263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7083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Schedulazione e Diagrammi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361248"/>
            <a:ext cx="51468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Precedence Diagramming Method (PDM)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Rappresenta le relazioni temporali tra le attività del progetto.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Diagramma di Gantt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Visualizza la sequenza temporale delle attività in modo intuitivo.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00951"/>
            <a:ext cx="4331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Metodo del Percorso Critico (CPM)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Individua le attività critiche che determinano la durata minima del progetto.</a:t>
            </a:r>
            <a:endParaRPr lang="en-US" sz="175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0F34C99-DCA0-B8EC-9B6C-9F709C85A334}"/>
              </a:ext>
            </a:extLst>
          </p:cNvPr>
          <p:cNvSpPr/>
          <p:nvPr/>
        </p:nvSpPr>
        <p:spPr>
          <a:xfrm>
            <a:off x="12705347" y="7636042"/>
            <a:ext cx="1812758" cy="481263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0500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Pianificazione Risorse e Stima Costi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Pianificazione Risorse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Identificazione e stima delle risorse necessarie, rappresentate nella Requirement Breakdown Structure (RBS).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Analisi dei Costi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Determinazione del budget distinguendo costi diretti e indiretti, con stime basate su quantità e prezzi unitari.</a:t>
            </a:r>
            <a:endParaRPr lang="en-US" sz="175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3B0CFBC-DCE7-A57A-E23F-025EB87F31D7}"/>
              </a:ext>
            </a:extLst>
          </p:cNvPr>
          <p:cNvSpPr/>
          <p:nvPr/>
        </p:nvSpPr>
        <p:spPr>
          <a:xfrm>
            <a:off x="12705347" y="7636042"/>
            <a:ext cx="1812758" cy="481263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67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Conclusioni e Importanza del Project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1447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Il Project Management è fondamentale per il successo aziendale, garantendo che progetti complessi siano completati rispettando tempi, costi e qualità. L’uso di metodologie strutturate, documenti chiave e strumenti di pianificazione assicura il controllo e la gestione efficace delle risorse.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8413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Bilanciare i vincoli di progetto e coinvolgere gli stakeholder sono elementi chiave per raggiungere gli obiettivi prefissati e aumentare il valore aziendale.</a:t>
            </a:r>
            <a:endParaRPr lang="en-US" sz="17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F3652F-BEE3-3BC2-4400-F78E2186B365}"/>
              </a:ext>
            </a:extLst>
          </p:cNvPr>
          <p:cNvSpPr/>
          <p:nvPr/>
        </p:nvSpPr>
        <p:spPr>
          <a:xfrm>
            <a:off x="12705347" y="7636042"/>
            <a:ext cx="1812758" cy="481263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499</Words>
  <Application>Microsoft Office PowerPoint</Application>
  <PresentationFormat>Personalizzato</PresentationFormat>
  <Paragraphs>62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Lora</vt:lpstr>
      <vt:lpstr>Alice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UTENTE 15</cp:lastModifiedBy>
  <cp:revision>2</cp:revision>
  <dcterms:created xsi:type="dcterms:W3CDTF">2025-05-10T07:35:20Z</dcterms:created>
  <dcterms:modified xsi:type="dcterms:W3CDTF">2025-05-10T07:36:44Z</dcterms:modified>
</cp:coreProperties>
</file>